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377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5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38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20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39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93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6579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141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100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225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577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3093F-0F3D-4D46-AC7D-A1A1E336DF12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77F03-BDAF-408D-BAFA-D6EE74902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473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de-DE" dirty="0" smtClean="0"/>
              <a:t>Recherche mit den „6 Schritten“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292" y="5229200"/>
            <a:ext cx="7776864" cy="1198984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Wie finde ich, was ich suche…</a:t>
            </a:r>
          </a:p>
          <a:p>
            <a:r>
              <a:rPr lang="de-DE" smtClean="0">
                <a:solidFill>
                  <a:schemeClr val="tx1"/>
                </a:solidFill>
              </a:rPr>
              <a:t>… </a:t>
            </a:r>
            <a:r>
              <a:rPr lang="de-DE" smtClean="0">
                <a:solidFill>
                  <a:schemeClr val="tx1"/>
                </a:solidFill>
              </a:rPr>
              <a:t>und </a:t>
            </a:r>
            <a:r>
              <a:rPr lang="de-DE" dirty="0" smtClean="0">
                <a:solidFill>
                  <a:schemeClr val="tx1"/>
                </a:solidFill>
              </a:rPr>
              <a:t>was mache ich damit?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181" name="Picture 13" descr="C:\Users\Reckling\AppData\Local\Microsoft\Windows\Temporary Internet Files\Content.IE5\VG1VQZ6Z\MP90044220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4932040" cy="328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76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de-DE" dirty="0" smtClean="0"/>
              <a:t>1. Was will ich genau wissen?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pPr lvl="0"/>
            <a:r>
              <a:rPr lang="de-DE" dirty="0"/>
              <a:t>Aufgabe/ Fragestellung klären und definieren.</a:t>
            </a:r>
          </a:p>
          <a:p>
            <a:pPr lvl="0"/>
            <a:r>
              <a:rPr lang="de-DE" dirty="0"/>
              <a:t>Informationsbedarf festlegen.</a:t>
            </a:r>
          </a:p>
          <a:p>
            <a:endParaRPr lang="de-DE" dirty="0"/>
          </a:p>
        </p:txBody>
      </p:sp>
      <p:pic>
        <p:nvPicPr>
          <p:cNvPr id="1026" name="Picture 2" descr="C:\Users\Reckling\AppData\Local\Microsoft\Windows\Temporary Internet Files\Content.IE5\RW8GM56J\MP90031559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911" y="3645024"/>
            <a:ext cx="3657600" cy="260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12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2. Wo kann ich Informationen finden und wie komme ich an die Informationen?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pPr lvl="0"/>
            <a:r>
              <a:rPr lang="de-DE" dirty="0"/>
              <a:t>Alle möglichen Informationsquellen auflisten.</a:t>
            </a:r>
          </a:p>
          <a:p>
            <a:pPr lvl="0"/>
            <a:r>
              <a:rPr lang="de-DE" dirty="0"/>
              <a:t>Die besten Informationsquellen aussuchen.</a:t>
            </a:r>
          </a:p>
          <a:p>
            <a:endParaRPr lang="de-DE" dirty="0"/>
          </a:p>
        </p:txBody>
      </p:sp>
      <p:pic>
        <p:nvPicPr>
          <p:cNvPr id="2050" name="Picture 2" descr="C:\Users\Reckling\AppData\Local\Microsoft\Windows\Temporary Internet Files\Content.IE5\VG1VQZ6Z\MP90034150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672" y="3717032"/>
            <a:ext cx="3657600" cy="260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22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3. Informationen finden und sammeln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pPr lvl="0"/>
            <a:r>
              <a:rPr lang="de-DE" dirty="0"/>
              <a:t>Die ausgewählten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Informationsquellen </a:t>
            </a:r>
            <a:br>
              <a:rPr lang="de-DE" dirty="0" smtClean="0"/>
            </a:br>
            <a:r>
              <a:rPr lang="de-DE" dirty="0" smtClean="0"/>
              <a:t>zusammentragen</a:t>
            </a:r>
            <a:r>
              <a:rPr lang="de-DE" dirty="0"/>
              <a:t>.</a:t>
            </a:r>
          </a:p>
          <a:p>
            <a:pPr lvl="0"/>
            <a:r>
              <a:rPr lang="de-DE" dirty="0"/>
              <a:t>Die Informationen </a:t>
            </a:r>
            <a:br>
              <a:rPr lang="de-DE" dirty="0"/>
            </a:br>
            <a:r>
              <a:rPr lang="de-DE" dirty="0" smtClean="0"/>
              <a:t>innerhalb </a:t>
            </a:r>
            <a:r>
              <a:rPr lang="de-DE" dirty="0"/>
              <a:t>der Quellen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finden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pic>
        <p:nvPicPr>
          <p:cNvPr id="6" name="Picture 11" descr="C:\Users\Reckling\AppData\Local\Microsoft\Windows\Temporary Internet Files\Content.IE5\C10GTU22\MP90043951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748" y="2636912"/>
            <a:ext cx="3848472" cy="256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907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4. Welche Informationen sind gut und welche kann ich wirklich gebrauchen?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pPr lvl="0"/>
            <a:r>
              <a:rPr lang="de-DE" dirty="0"/>
              <a:t>Informationsquellen genauer untersuchen: Texte lesen, Grafiken analysieren, Filme anschauen usw.</a:t>
            </a:r>
          </a:p>
          <a:p>
            <a:pPr lvl="0"/>
            <a:r>
              <a:rPr lang="de-DE" dirty="0"/>
              <a:t>Die wichtigsten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Informationen heraus-</a:t>
            </a:r>
            <a:br>
              <a:rPr lang="de-DE" dirty="0" smtClean="0"/>
            </a:br>
            <a:r>
              <a:rPr lang="de-DE" dirty="0" smtClean="0"/>
              <a:t>schreiben</a:t>
            </a:r>
            <a:r>
              <a:rPr lang="de-DE" dirty="0"/>
              <a:t>. </a:t>
            </a:r>
            <a:r>
              <a:rPr lang="de-DE" dirty="0" smtClean="0"/>
              <a:t>Fundquellen</a:t>
            </a:r>
            <a:br>
              <a:rPr lang="de-DE" dirty="0" smtClean="0"/>
            </a:br>
            <a:r>
              <a:rPr lang="de-DE" dirty="0" smtClean="0"/>
              <a:t>notieren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pic>
        <p:nvPicPr>
          <p:cNvPr id="4099" name="Picture 3" descr="C:\Users\Reckling\AppData\Local\Microsoft\Windows\Temporary Internet Files\Content.IE5\RW8GM56J\MP90042258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995936" cy="266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601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5. Informationen sortieren, organisieren und präsentieren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pPr lvl="0"/>
            <a:r>
              <a:rPr lang="de-DE" dirty="0"/>
              <a:t>Informationen von verschiedenen Informationsquellen organisieren.</a:t>
            </a:r>
          </a:p>
          <a:p>
            <a:pPr lvl="0"/>
            <a:r>
              <a:rPr lang="de-DE" dirty="0"/>
              <a:t>Die Ergebnisse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präsentieren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pic>
        <p:nvPicPr>
          <p:cNvPr id="5128" name="Picture 8" descr="C:\Users\Reckling\AppData\Local\Microsoft\Windows\Temporary Internet Files\Content.IE5\C10GTU22\MP90044331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01008"/>
            <a:ext cx="4498652" cy="285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627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6. Was war gut, was kann ich verbessern?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pPr lvl="0"/>
            <a:r>
              <a:rPr lang="de-DE" dirty="0"/>
              <a:t>Ergebnisse bewerten.</a:t>
            </a:r>
          </a:p>
          <a:p>
            <a:pPr lvl="0"/>
            <a:r>
              <a:rPr lang="de-DE" dirty="0"/>
              <a:t>Den Rechercheweg bewerten.</a:t>
            </a:r>
          </a:p>
          <a:p>
            <a:endParaRPr lang="de-DE" dirty="0"/>
          </a:p>
        </p:txBody>
      </p:sp>
      <p:pic>
        <p:nvPicPr>
          <p:cNvPr id="6146" name="Picture 2" descr="C:\Users\Reckling\AppData\Local\Microsoft\Windows\Temporary Internet Files\Content.IE5\C10GTU22\MP90044436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01008"/>
            <a:ext cx="4680520" cy="311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06887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Bildschirmpräsentation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Recherche mit den „6 Schritten“</vt:lpstr>
      <vt:lpstr>1. Was will ich genau wissen?</vt:lpstr>
      <vt:lpstr>2. Wo kann ich Informationen finden und wie komme ich an die Informationen?</vt:lpstr>
      <vt:lpstr>3. Informationen finden und sammeln</vt:lpstr>
      <vt:lpstr>4. Welche Informationen sind gut und welche kann ich wirklich gebrauchen?</vt:lpstr>
      <vt:lpstr>5. Informationen sortieren, organisieren und präsentieren</vt:lpstr>
      <vt:lpstr>6. Was war gut, was kann ich verbessern?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Recherche mit dem 6 Schritten</dc:title>
  <dc:creator>Reckling</dc:creator>
  <cp:lastModifiedBy>Reckling</cp:lastModifiedBy>
  <cp:revision>7</cp:revision>
  <dcterms:created xsi:type="dcterms:W3CDTF">2012-10-23T09:13:34Z</dcterms:created>
  <dcterms:modified xsi:type="dcterms:W3CDTF">2012-12-06T10:44:04Z</dcterms:modified>
</cp:coreProperties>
</file>